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6" r:id="rId3"/>
    <p:sldId id="271" r:id="rId4"/>
    <p:sldId id="273" r:id="rId5"/>
    <p:sldId id="272" r:id="rId6"/>
    <p:sldId id="267" r:id="rId7"/>
    <p:sldId id="268" r:id="rId8"/>
    <p:sldId id="274" r:id="rId9"/>
    <p:sldId id="275" r:id="rId10"/>
    <p:sldId id="27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КСВН, КБВ, КО (</a:t>
            </a:r>
            <a:r>
              <a:rPr lang="en-US" dirty="0" smtClean="0"/>
              <a:t>S</a:t>
            </a:r>
            <a:r>
              <a:rPr lang="kk-KZ" dirty="0" smtClean="0"/>
              <a:t>11)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6-7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8705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687" y="0"/>
            <a:ext cx="4495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60848"/>
            <a:ext cx="43910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06" y="4221088"/>
            <a:ext cx="76581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397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989642"/>
            <a:ext cx="3593941" cy="2113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3866" y="980728"/>
            <a:ext cx="4107320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634" y="1061306"/>
            <a:ext cx="2293839" cy="846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00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902" y="1988840"/>
            <a:ext cx="391856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29" y="1837514"/>
            <a:ext cx="3744416" cy="4145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6516" y="441347"/>
            <a:ext cx="34235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толқын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Интерференция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Максимум, минимум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40110" y="2192089"/>
            <a:ext cx="873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U</a:t>
            </a:r>
            <a:r>
              <a:rPr lang="en-US" dirty="0" err="1" smtClean="0"/>
              <a:t>max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914029" y="3432663"/>
            <a:ext cx="660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I</a:t>
            </a:r>
            <a:r>
              <a:rPr lang="en-US" dirty="0" err="1" smtClean="0"/>
              <a:t>min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1138058"/>
            <a:ext cx="33439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Стоячая волна – Т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ұрғын толқын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761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2212817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257" y="1868950"/>
            <a:ext cx="1261330" cy="645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80" b="1"/>
          <a:stretch/>
        </p:blipFill>
        <p:spPr bwMode="auto">
          <a:xfrm>
            <a:off x="6012160" y="2060848"/>
            <a:ext cx="1152927" cy="592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465027" y="1478658"/>
            <a:ext cx="24734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Согласованная система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21756" y="188640"/>
            <a:ext cx="89289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КСВН –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Кернеу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ұрғын толқын коэффициенті</a:t>
            </a:r>
            <a:endParaRPr lang="ru-RU" sz="32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622" y="4437112"/>
            <a:ext cx="2903930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2190772" y="3212976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КБВ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Қума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 коэффициенті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0003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29684"/>
            <a:ext cx="3551197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340768"/>
            <a:ext cx="4248472" cy="446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579761" y="2060847"/>
            <a:ext cx="693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I</a:t>
            </a:r>
            <a:r>
              <a:rPr lang="en-US" dirty="0" smtClean="0"/>
              <a:t>max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596336" y="3432662"/>
            <a:ext cx="8402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 smtClean="0"/>
              <a:t>U</a:t>
            </a:r>
            <a:r>
              <a:rPr lang="en-US" dirty="0" err="1" smtClean="0"/>
              <a:t>min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925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244748"/>
            <a:ext cx="200977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44748"/>
            <a:ext cx="23907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27784" y="662330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&gt;1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48264" y="647574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m&lt;1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87798"/>
            <a:ext cx="7952090" cy="4332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410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412776"/>
            <a:ext cx="2088232" cy="2297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628800"/>
            <a:ext cx="2341826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27584" y="488252"/>
            <a:ext cx="41842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kk-K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ағылу коэффициенті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1411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25144"/>
            <a:ext cx="8841474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01" b="-1"/>
          <a:stretch/>
        </p:blipFill>
        <p:spPr bwMode="auto">
          <a:xfrm>
            <a:off x="1259632" y="1340768"/>
            <a:ext cx="7058025" cy="1919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5351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512" y="116632"/>
            <a:ext cx="6953250" cy="116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95285"/>
            <a:ext cx="8174682" cy="242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462" y="3933056"/>
            <a:ext cx="69723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3914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50</Words>
  <Application>Microsoft Office PowerPoint</Application>
  <PresentationFormat>Экран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КСВН, КБВ, КО (S11)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HIMERA</dc:creator>
  <cp:lastModifiedBy>HIMERA</cp:lastModifiedBy>
  <cp:revision>27</cp:revision>
  <dcterms:created xsi:type="dcterms:W3CDTF">2019-09-16T07:54:15Z</dcterms:created>
  <dcterms:modified xsi:type="dcterms:W3CDTF">2022-10-13T12:52:34Z</dcterms:modified>
</cp:coreProperties>
</file>